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65" r:id="rId5"/>
    <p:sldId id="266" r:id="rId6"/>
    <p:sldId id="258" r:id="rId7"/>
    <p:sldId id="259" r:id="rId8"/>
    <p:sldId id="260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08.01.2020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Present simple tense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user\Desktop\image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7776864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Утверждение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                          study</a:t>
            </a:r>
          </a:p>
          <a:p>
            <a:r>
              <a:rPr lang="en-US" dirty="0" smtClean="0"/>
              <a:t>We                       listen</a:t>
            </a:r>
          </a:p>
          <a:p>
            <a:r>
              <a:rPr lang="en-US" dirty="0" smtClean="0"/>
              <a:t>You          +</a:t>
            </a:r>
            <a:r>
              <a:rPr lang="en-US" sz="5400" dirty="0" smtClean="0"/>
              <a:t>V</a:t>
            </a:r>
            <a:r>
              <a:rPr lang="en-US" dirty="0" smtClean="0"/>
              <a:t>1     write</a:t>
            </a:r>
          </a:p>
          <a:p>
            <a:r>
              <a:rPr lang="en-US" dirty="0" smtClean="0"/>
              <a:t>They                    watch</a:t>
            </a:r>
          </a:p>
          <a:p>
            <a:endParaRPr lang="en-US" dirty="0" smtClean="0"/>
          </a:p>
          <a:p>
            <a:r>
              <a:rPr lang="en-US" dirty="0" smtClean="0"/>
              <a:t>He                          writes </a:t>
            </a:r>
          </a:p>
          <a:p>
            <a:r>
              <a:rPr lang="en-US" dirty="0" smtClean="0"/>
              <a:t>She        + </a:t>
            </a:r>
            <a:r>
              <a:rPr lang="en-US" sz="5400" dirty="0" smtClean="0"/>
              <a:t>Vs </a:t>
            </a:r>
            <a:r>
              <a:rPr lang="en-US" dirty="0" smtClean="0"/>
              <a:t>      listens</a:t>
            </a:r>
          </a:p>
          <a:p>
            <a:r>
              <a:rPr lang="en-US" dirty="0" smtClean="0"/>
              <a:t>It                            watches</a:t>
            </a:r>
            <a:endParaRPr lang="ru-RU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1619672" y="1916832"/>
            <a:ext cx="576064" cy="201622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1475656" y="4581128"/>
            <a:ext cx="504056" cy="165618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отрицание</a:t>
            </a:r>
            <a:endParaRPr lang="ru-RU" dirty="0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                                       study</a:t>
            </a:r>
          </a:p>
          <a:p>
            <a:r>
              <a:rPr lang="en-US" dirty="0" smtClean="0"/>
              <a:t>We                                     listen</a:t>
            </a:r>
          </a:p>
          <a:p>
            <a:r>
              <a:rPr lang="en-US" dirty="0" smtClean="0"/>
              <a:t>You        + do not  +</a:t>
            </a:r>
            <a:r>
              <a:rPr lang="en-US" sz="5400" dirty="0" smtClean="0"/>
              <a:t>V</a:t>
            </a:r>
            <a:r>
              <a:rPr lang="en-US" dirty="0" smtClean="0"/>
              <a:t>1       write</a:t>
            </a:r>
          </a:p>
          <a:p>
            <a:r>
              <a:rPr lang="en-US" dirty="0" smtClean="0"/>
              <a:t>They                                   watch</a:t>
            </a:r>
          </a:p>
          <a:p>
            <a:endParaRPr lang="en-US" dirty="0" smtClean="0"/>
          </a:p>
          <a:p>
            <a:r>
              <a:rPr lang="en-US" dirty="0" smtClean="0"/>
              <a:t>He                                       write</a:t>
            </a:r>
          </a:p>
          <a:p>
            <a:r>
              <a:rPr lang="en-US" dirty="0" smtClean="0"/>
              <a:t>She        + does not </a:t>
            </a:r>
            <a:r>
              <a:rPr lang="en-US" sz="5400" dirty="0" smtClean="0"/>
              <a:t>V</a:t>
            </a:r>
            <a:r>
              <a:rPr lang="en-US" sz="3200" dirty="0" smtClean="0"/>
              <a:t>1</a:t>
            </a:r>
            <a:r>
              <a:rPr lang="en-US" sz="5400" dirty="0" smtClean="0"/>
              <a:t> </a:t>
            </a:r>
            <a:r>
              <a:rPr lang="en-US" dirty="0" smtClean="0"/>
              <a:t>      listen</a:t>
            </a:r>
          </a:p>
          <a:p>
            <a:r>
              <a:rPr lang="en-US" dirty="0" smtClean="0"/>
              <a:t>It                                          watch</a:t>
            </a:r>
            <a:endParaRPr lang="ru-RU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1403648" y="1916832"/>
            <a:ext cx="720080" cy="201622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1547664" y="4653136"/>
            <a:ext cx="504056" cy="15841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</a:t>
            </a:r>
            <a:endParaRPr lang="ru-RU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        </a:t>
            </a:r>
            <a:r>
              <a:rPr lang="en-US" dirty="0" smtClean="0"/>
              <a:t>  I                         study</a:t>
            </a:r>
          </a:p>
          <a:p>
            <a:r>
              <a:rPr lang="ru-RU" dirty="0" smtClean="0"/>
              <a:t>      </a:t>
            </a:r>
            <a:r>
              <a:rPr lang="en-US" dirty="0" smtClean="0"/>
              <a:t> </a:t>
            </a:r>
            <a:r>
              <a:rPr lang="ru-RU" dirty="0" smtClean="0"/>
              <a:t>    </a:t>
            </a:r>
            <a:r>
              <a:rPr lang="en-US" dirty="0" smtClean="0"/>
              <a:t> We                      listen</a:t>
            </a:r>
          </a:p>
          <a:p>
            <a:r>
              <a:rPr lang="ru-RU" dirty="0" smtClean="0"/>
              <a:t>   </a:t>
            </a:r>
            <a:r>
              <a:rPr lang="en-US" dirty="0" smtClean="0"/>
              <a:t>Do</a:t>
            </a:r>
            <a:r>
              <a:rPr lang="ru-RU" dirty="0" smtClean="0"/>
              <a:t>      </a:t>
            </a:r>
            <a:r>
              <a:rPr lang="en-US" dirty="0" smtClean="0"/>
              <a:t>You       +   </a:t>
            </a:r>
            <a:r>
              <a:rPr lang="en-US" sz="5400" dirty="0" smtClean="0"/>
              <a:t>V</a:t>
            </a:r>
            <a:r>
              <a:rPr lang="en-US" dirty="0" smtClean="0"/>
              <a:t>1   write      </a:t>
            </a:r>
            <a:r>
              <a:rPr lang="en-US" sz="5400" dirty="0" smtClean="0"/>
              <a:t>?</a:t>
            </a:r>
          </a:p>
          <a:p>
            <a:r>
              <a:rPr lang="ru-RU" dirty="0" smtClean="0"/>
              <a:t>          </a:t>
            </a:r>
            <a:r>
              <a:rPr lang="en-US" dirty="0" smtClean="0"/>
              <a:t>  They                   watch</a:t>
            </a:r>
          </a:p>
          <a:p>
            <a:endParaRPr lang="en-US" dirty="0" smtClean="0"/>
          </a:p>
          <a:p>
            <a:r>
              <a:rPr lang="en-US" dirty="0" smtClean="0"/>
              <a:t>               He                        write </a:t>
            </a:r>
          </a:p>
          <a:p>
            <a:r>
              <a:rPr lang="en-US" dirty="0" smtClean="0"/>
              <a:t>   Does     She      +   </a:t>
            </a:r>
            <a:r>
              <a:rPr lang="en-US" sz="5400" dirty="0" smtClean="0"/>
              <a:t>V</a:t>
            </a:r>
            <a:r>
              <a:rPr lang="en-US" sz="3200" dirty="0" smtClean="0"/>
              <a:t>1</a:t>
            </a:r>
            <a:r>
              <a:rPr lang="en-US" sz="5400" dirty="0" smtClean="0"/>
              <a:t> </a:t>
            </a:r>
            <a:r>
              <a:rPr lang="en-US" dirty="0" smtClean="0"/>
              <a:t>    listen</a:t>
            </a:r>
            <a:r>
              <a:rPr lang="en-US" sz="2800" dirty="0" smtClean="0"/>
              <a:t> </a:t>
            </a:r>
            <a:r>
              <a:rPr lang="en-US" sz="2800" dirty="0" smtClean="0"/>
              <a:t>   </a:t>
            </a:r>
            <a:r>
              <a:rPr lang="en-US" sz="5400" dirty="0" smtClean="0"/>
              <a:t>?</a:t>
            </a:r>
          </a:p>
          <a:p>
            <a:r>
              <a:rPr lang="en-US" dirty="0" smtClean="0"/>
              <a:t>               It                          watch</a:t>
            </a:r>
            <a:endParaRPr lang="ru-RU" dirty="0"/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1547664" y="1772816"/>
            <a:ext cx="360040" cy="223224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Левая фигурная скобка 5"/>
          <p:cNvSpPr/>
          <p:nvPr/>
        </p:nvSpPr>
        <p:spPr>
          <a:xfrm>
            <a:off x="1835696" y="4437112"/>
            <a:ext cx="432048" cy="18002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 answers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YES, I DO   /  NO, I DON’T</a:t>
            </a:r>
          </a:p>
          <a:p>
            <a:r>
              <a:rPr lang="en-US" sz="3200" dirty="0" smtClean="0"/>
              <a:t>YES, WE DO   /  NO, WE DON’T</a:t>
            </a:r>
          </a:p>
          <a:p>
            <a:r>
              <a:rPr lang="en-US" sz="3200" dirty="0" smtClean="0"/>
              <a:t>YES, THEY DO   /  NO, THEY DON’T</a:t>
            </a:r>
          </a:p>
          <a:p>
            <a:r>
              <a:rPr lang="en-US" sz="3200" dirty="0" smtClean="0"/>
              <a:t>YES, YOU DO   /  NO, YOU DON’T</a:t>
            </a:r>
          </a:p>
          <a:p>
            <a:r>
              <a:rPr lang="en-US" sz="3200" dirty="0" smtClean="0"/>
              <a:t>YES, HE DOES  /  NO, HE DOESN’T</a:t>
            </a:r>
          </a:p>
          <a:p>
            <a:r>
              <a:rPr lang="en-US" sz="3200" dirty="0" smtClean="0"/>
              <a:t>YES, SHE DOES  /  NO, SHE DOESN’T</a:t>
            </a:r>
          </a:p>
          <a:p>
            <a:r>
              <a:rPr lang="en-US" sz="3200" dirty="0" smtClean="0"/>
              <a:t>YES, IT DOES  /  NO, IT DOESN’T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Answer the questions. Give short answers.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 you live in </a:t>
            </a:r>
            <a:r>
              <a:rPr lang="en-US" dirty="0" err="1" smtClean="0"/>
              <a:t>Almaty</a:t>
            </a:r>
            <a:r>
              <a:rPr lang="en-US" dirty="0" smtClean="0"/>
              <a:t>?</a:t>
            </a:r>
          </a:p>
          <a:p>
            <a:r>
              <a:rPr lang="en-US" dirty="0" smtClean="0"/>
              <a:t>Do you live in </a:t>
            </a:r>
            <a:r>
              <a:rPr lang="en-US" dirty="0" err="1" smtClean="0"/>
              <a:t>Nur</a:t>
            </a:r>
            <a:r>
              <a:rPr lang="en-US" dirty="0" smtClean="0"/>
              <a:t>-Sultan?</a:t>
            </a:r>
          </a:p>
          <a:p>
            <a:r>
              <a:rPr lang="en-US" dirty="0" smtClean="0"/>
              <a:t>Do you like apples?</a:t>
            </a:r>
          </a:p>
          <a:p>
            <a:r>
              <a:rPr lang="en-US" dirty="0" smtClean="0"/>
              <a:t>Do you have a child?</a:t>
            </a:r>
          </a:p>
          <a:p>
            <a:r>
              <a:rPr lang="en-US" dirty="0" smtClean="0"/>
              <a:t>Do you have 2 children?</a:t>
            </a:r>
          </a:p>
          <a:p>
            <a:r>
              <a:rPr lang="en-US" dirty="0" smtClean="0"/>
              <a:t>Do you go to the cinema?</a:t>
            </a:r>
          </a:p>
          <a:p>
            <a:r>
              <a:rPr lang="en-US" dirty="0" smtClean="0"/>
              <a:t>Do you like skiing?</a:t>
            </a:r>
          </a:p>
          <a:p>
            <a:r>
              <a:rPr lang="en-US" dirty="0" smtClean="0"/>
              <a:t>Do you like watching TV?</a:t>
            </a:r>
          </a:p>
          <a:p>
            <a:r>
              <a:rPr lang="en-US" dirty="0" smtClean="0"/>
              <a:t>Do you listen to classical music?</a:t>
            </a:r>
          </a:p>
          <a:p>
            <a:r>
              <a:rPr lang="en-US" dirty="0" smtClean="0"/>
              <a:t>Do you speak Chinese?</a:t>
            </a:r>
          </a:p>
          <a:p>
            <a:r>
              <a:rPr lang="en-US" dirty="0" smtClean="0"/>
              <a:t>Do you drive a car?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Answer the questions. Give full answers.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Where do you live?</a:t>
            </a:r>
          </a:p>
          <a:p>
            <a:r>
              <a:rPr lang="en-US" sz="2800" dirty="0" smtClean="0"/>
              <a:t>Where do you work?</a:t>
            </a:r>
          </a:p>
          <a:p>
            <a:r>
              <a:rPr lang="en-US" sz="2800" dirty="0" smtClean="0"/>
              <a:t>What do you do in the evenings?</a:t>
            </a:r>
          </a:p>
          <a:p>
            <a:r>
              <a:rPr lang="en-US" sz="2800" dirty="0" smtClean="0"/>
              <a:t>What films do you like?</a:t>
            </a:r>
          </a:p>
          <a:p>
            <a:r>
              <a:rPr lang="en-US" sz="2800" dirty="0" smtClean="0"/>
              <a:t>How many children do you have?</a:t>
            </a:r>
          </a:p>
          <a:p>
            <a:r>
              <a:rPr lang="en-US" sz="2800" dirty="0" smtClean="0"/>
              <a:t>How often do you go to the cinema?</a:t>
            </a:r>
          </a:p>
          <a:p>
            <a:r>
              <a:rPr lang="en-US" sz="2800" dirty="0" smtClean="0"/>
              <a:t>What do you do in your free time?</a:t>
            </a:r>
          </a:p>
          <a:p>
            <a:r>
              <a:rPr lang="en-US" sz="2800" dirty="0" smtClean="0"/>
              <a:t>What languages do you speak?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sentences negative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8600" dirty="0" smtClean="0"/>
              <a:t>I do morning exercises.</a:t>
            </a:r>
          </a:p>
          <a:p>
            <a:pPr>
              <a:lnSpc>
                <a:spcPct val="120000"/>
              </a:lnSpc>
            </a:pPr>
            <a:r>
              <a:rPr lang="en-US" sz="8600" dirty="0" smtClean="0"/>
              <a:t>He works at a factory. </a:t>
            </a:r>
          </a:p>
          <a:p>
            <a:pPr>
              <a:lnSpc>
                <a:spcPct val="120000"/>
              </a:lnSpc>
            </a:pPr>
            <a:r>
              <a:rPr lang="en-US" sz="8600" dirty="0" smtClean="0"/>
              <a:t>She sleeps after dinner. </a:t>
            </a:r>
          </a:p>
          <a:p>
            <a:pPr>
              <a:lnSpc>
                <a:spcPct val="120000"/>
              </a:lnSpc>
            </a:pPr>
            <a:r>
              <a:rPr lang="en-US" sz="8600" dirty="0" smtClean="0"/>
              <a:t>We work part-time. </a:t>
            </a:r>
          </a:p>
          <a:p>
            <a:pPr>
              <a:lnSpc>
                <a:spcPct val="120000"/>
              </a:lnSpc>
            </a:pPr>
            <a:r>
              <a:rPr lang="en-US" sz="8600" dirty="0" smtClean="0"/>
              <a:t>They drink tea every day. </a:t>
            </a:r>
          </a:p>
          <a:p>
            <a:pPr>
              <a:lnSpc>
                <a:spcPct val="120000"/>
              </a:lnSpc>
            </a:pPr>
            <a:r>
              <a:rPr lang="en-US" sz="8600" dirty="0" smtClean="0"/>
              <a:t>I take a bus to the university. </a:t>
            </a:r>
          </a:p>
          <a:p>
            <a:pPr>
              <a:lnSpc>
                <a:spcPct val="120000"/>
              </a:lnSpc>
            </a:pPr>
            <a:r>
              <a:rPr lang="en-US" sz="8600" dirty="0" smtClean="0"/>
              <a:t>It usually takes me about fifteen minutes to get there. </a:t>
            </a:r>
          </a:p>
          <a:p>
            <a:pPr>
              <a:lnSpc>
                <a:spcPct val="120000"/>
              </a:lnSpc>
            </a:pPr>
            <a:r>
              <a:rPr lang="en-US" sz="8600" dirty="0" smtClean="0"/>
              <a:t>Classes begin at eight. </a:t>
            </a:r>
          </a:p>
          <a:p>
            <a:pPr>
              <a:lnSpc>
                <a:spcPct val="120000"/>
              </a:lnSpc>
            </a:pPr>
            <a:r>
              <a:rPr lang="en-US" sz="8600" dirty="0" smtClean="0"/>
              <a:t>We usually have four classes a day.</a:t>
            </a:r>
          </a:p>
          <a:p>
            <a:pPr>
              <a:lnSpc>
                <a:spcPct val="120000"/>
              </a:lnSpc>
            </a:pPr>
            <a:r>
              <a:rPr lang="en-US" sz="8600" dirty="0" smtClean="0"/>
              <a:t>I have lunch at about 2 o’clock. </a:t>
            </a:r>
            <a:r>
              <a:rPr lang="en-US" sz="3800" dirty="0" smtClean="0"/>
              <a:t/>
            </a:r>
            <a:br>
              <a:rPr lang="en-US" sz="38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Make sentences </a:t>
            </a:r>
            <a:r>
              <a:rPr lang="en-US" dirty="0" err="1" smtClean="0"/>
              <a:t>interogative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2800" dirty="0" smtClean="0"/>
              <a:t>I do morning exercises.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He works at a factory. 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She sleeps after dinner. 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We work part-time. 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They drink tea every day. 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I take a bus to the university. 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It usually takes me about fifteen minutes to get there. 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Classes begin at eight. 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We usually have four classes a day.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I have lunch at about 2 o’clock. 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Put the verbs into the right form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1) They _____ football at the institute. (to play) </a:t>
            </a:r>
            <a:br>
              <a:rPr lang="en-US" dirty="0" smtClean="0"/>
            </a:br>
            <a:r>
              <a:rPr lang="en-US" dirty="0" smtClean="0"/>
              <a:t>2) She _____ emails. (not / to write) </a:t>
            </a:r>
            <a:br>
              <a:rPr lang="en-US" dirty="0" smtClean="0"/>
            </a:br>
            <a:r>
              <a:rPr lang="en-US" dirty="0" smtClean="0"/>
              <a:t>3) ____ you____ English? (to speak) </a:t>
            </a:r>
            <a:br>
              <a:rPr lang="en-US" dirty="0" smtClean="0"/>
            </a:br>
            <a:r>
              <a:rPr lang="en-US" dirty="0" smtClean="0"/>
              <a:t>4) My mother ____ fish. (not / to like) </a:t>
            </a:r>
            <a:br>
              <a:rPr lang="en-US" dirty="0" smtClean="0"/>
            </a:br>
            <a:r>
              <a:rPr lang="en-US" dirty="0" smtClean="0"/>
              <a:t>5) ____ Ann ____ any friends? (to have) </a:t>
            </a:r>
            <a:br>
              <a:rPr lang="en-US" dirty="0" smtClean="0"/>
            </a:br>
            <a:r>
              <a:rPr lang="en-US" dirty="0" smtClean="0"/>
              <a:t>6) His brother _____ in an office. (to work) </a:t>
            </a:r>
            <a:br>
              <a:rPr lang="en-US" dirty="0" smtClean="0"/>
            </a:br>
            <a:r>
              <a:rPr lang="en-US" dirty="0" smtClean="0"/>
              <a:t>7) She ___ very fast. (cannot / to read) </a:t>
            </a:r>
            <a:br>
              <a:rPr lang="en-US" dirty="0" smtClean="0"/>
            </a:br>
            <a:r>
              <a:rPr lang="en-US" dirty="0" smtClean="0"/>
              <a:t>8) ____ they ____ the flowers every 3 days? (to water) </a:t>
            </a:r>
            <a:br>
              <a:rPr lang="en-US" dirty="0" smtClean="0"/>
            </a:br>
            <a:r>
              <a:rPr lang="en-US" dirty="0" smtClean="0"/>
              <a:t>9) His wife _____ a motorbike. (not / to ride) </a:t>
            </a:r>
            <a:br>
              <a:rPr lang="en-US" dirty="0" smtClean="0"/>
            </a:br>
            <a:r>
              <a:rPr lang="en-US" dirty="0" smtClean="0"/>
              <a:t>10) ____ Elizabeth_____ coffee? (to drink)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123</TotalTime>
  <Words>371</Words>
  <Application>Microsoft Office PowerPoint</Application>
  <PresentationFormat>Экран (4:3)</PresentationFormat>
  <Paragraphs>81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Present simple tense</vt:lpstr>
      <vt:lpstr>Слайд 2</vt:lpstr>
      <vt:lpstr>Утверждение</vt:lpstr>
      <vt:lpstr>отрицание</vt:lpstr>
      <vt:lpstr>вопрос</vt:lpstr>
      <vt:lpstr>Short answers</vt:lpstr>
      <vt:lpstr>Answer the questions. Give short answers.</vt:lpstr>
      <vt:lpstr>Answer the questions. Give full answers.</vt:lpstr>
      <vt:lpstr>Make sentences negative</vt:lpstr>
      <vt:lpstr>Make sentences interogative</vt:lpstr>
      <vt:lpstr>Put the verbs into the right form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 simple tense</dc:title>
  <dc:creator>user</dc:creator>
  <cp:lastModifiedBy>Пользователь Windows</cp:lastModifiedBy>
  <cp:revision>4</cp:revision>
  <dcterms:created xsi:type="dcterms:W3CDTF">2019-05-16T07:00:25Z</dcterms:created>
  <dcterms:modified xsi:type="dcterms:W3CDTF">2020-01-08T12:12:29Z</dcterms:modified>
</cp:coreProperties>
</file>